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F246B54-6126-714E-9270-6D9951B33C2E}" type="datetimeFigureOut">
              <a:rPr lang="en-US" smtClean="0"/>
              <a:t>9/28/10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D7BA9F8-5E41-F24E-AD04-3694A61BCE8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Bloody 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Michelle Dame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434" y="1263913"/>
            <a:ext cx="3982566" cy="38948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ritannic Bold"/>
                <a:cs typeface="Britannic Bold"/>
              </a:rPr>
              <a:t>The Facts about Bloody Mary</a:t>
            </a:r>
            <a:endParaRPr lang="en-US" dirty="0">
              <a:solidFill>
                <a:srgbClr val="FF0000"/>
              </a:solidFill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theories about Bloody 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Team Conclusions about Bloody Mary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Bibliography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27</TotalTime>
  <Words>20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Bloody Mary</vt:lpstr>
      <vt:lpstr>The Facts about Bloody Mary</vt:lpstr>
      <vt:lpstr>The theories about Bloody Mary</vt:lpstr>
      <vt:lpstr>Team Conclusions about Bloody Mary</vt:lpstr>
      <vt:lpstr>Bibliography</vt:lpstr>
    </vt:vector>
  </TitlesOfParts>
  <Company>Denver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Bloody Mary</dc:title>
  <dc:creator>Morey Middle School</dc:creator>
  <cp:lastModifiedBy>Morey Middle School</cp:lastModifiedBy>
  <cp:revision>1</cp:revision>
  <dcterms:created xsi:type="dcterms:W3CDTF">2010-09-28T17:01:27Z</dcterms:created>
  <dcterms:modified xsi:type="dcterms:W3CDTF">2010-09-28T17:28:38Z</dcterms:modified>
</cp:coreProperties>
</file>